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5" r:id="rId3"/>
    <p:sldId id="266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26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447F84-9FB0-B604-342E-BD8A0534C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FFECCB6-024D-6169-2B1E-04C8054673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3174522-D483-9206-CD48-245174A32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B21962-E71D-52F5-61C6-1DE7933D0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C3C611-6E8D-2B5B-4EA1-C7A0183C6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511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4E839F1-3B02-F87A-A19C-C5293C0AB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8D959C-1C5D-A5D0-5BFA-C4BE28C93C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758A41-CB23-E6CE-9C7F-47E600AF0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1A51B65-B085-1AD2-69C7-FCA442296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7AFB6D-DECC-BCB4-1CD9-75F4BE957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2670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5304E68-DAF6-BF5D-260C-4AE6957339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B26DBE8-C069-139D-DD12-052F4B4FA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62823D-FC07-EF98-1A74-6C17E364E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4F66121-0C49-6954-FD99-318EDD487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6E2E2A-5586-0477-FF2E-8D7E9808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588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8BC783-0466-91CE-2301-8D5A674CA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45ED44C-84D7-2D73-8DD1-82922C4DB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CE6FF93-7672-A7F3-6901-400E08C90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6AA7D1-D7C1-BAFD-1662-606BCE72E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D739E2-DD1E-CD2F-A534-2125530D1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9931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6D29D4-A66B-314C-4A70-2EC920A7B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227A5F9-1338-FFB1-6DB4-445DCB80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108882-0E45-64FD-70DB-F336699C3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4A5E2D-7B20-2DB4-6B76-3CB424018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B1F9395-1FEF-DA3F-B54E-247E4D899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2240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2C31D3-A0E7-FCBD-3830-B1BC1CABD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2493349-A744-DCD2-768E-B584A2CF73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BC44B65-D7C7-DC80-A1FC-1F579B45DE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E58B20-E051-841E-B032-293A8A3EC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954EBC2-757E-C57F-C04E-878780A77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BA4AB0A-E50B-3359-905F-DD20FEEE5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20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6640E8-78CD-7FE0-3773-04BBA2042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705814C-EC5E-7C0C-C5D6-9858D4B0F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D9C4BBB-FD30-59EE-B314-A8448BCFB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7F47A4E-18BF-DA7C-5B62-E3F82CB8D7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5F7EDC7-C70C-E863-7ACF-18D044F84F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74EB63E-C0E8-79F8-1C5A-AE398BBB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C7DFA14-1288-BB27-A800-184BD6137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7EA081C-EC3D-1248-BA5C-7A5D6F728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297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FE9050-238B-1471-8D2E-3E206E6A5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76903B8-40D5-D7E8-5CC4-B18F91CC8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5277889-D923-EEAA-470B-18A2AD151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195742F-7DAF-B82F-D54D-EB6966045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526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54E91A3-CB85-2D3C-2C81-F73B07E1F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303333F-71B6-0E1B-7B8A-BC567C772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E029EDE-CBE8-C8B2-7F79-79A908D2F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611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FCE283-E531-390A-2F22-3230F11D8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0EB2686-F878-E402-C8D7-41C1FF320D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378CB05-535F-5A51-AA54-328F1389FA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2495FFB-99E4-83E7-EABE-4C354EA90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FBFA70-DBB6-9BCC-04A7-8154C6715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6EB5021-8057-2D29-19F3-ACDFC80F0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694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9D363E-56A4-438C-B32E-54F1AA044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8E7E4F9-70F1-6697-3FE3-FEB7ABA009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A7C6455-E1C2-AE27-DD95-0BF88C474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CB1309A-B463-7DE0-769C-AB89F0334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3DD8847-4F76-FE9E-9D90-2154BAE83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FB36E50-4C0B-171C-A729-49770C1C7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049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23BE5FE-05E6-136E-51C7-15BE1981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91F1D36-5A5D-19FD-F7EA-F1977CDA87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860197-4ED1-8617-32C0-24E11B4793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3EA6A-2EAA-4776-BB54-2AC9398A11B9}" type="datetimeFigureOut">
              <a:rPr lang="ko-KR" altLang="en-US" smtClean="0"/>
              <a:t>2023-06-15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F849965-CD63-7055-3D8D-62C2B8A20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1E108D-0636-EE90-3F8E-EF80AAE2A0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88034-46E1-412E-99F4-CBE7787522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2452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avi"/><Relationship Id="rId7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video" Target="../media/media3.avi"/><Relationship Id="rId5" Type="http://schemas.microsoft.com/office/2007/relationships/media" Target="../media/media3.avi"/><Relationship Id="rId10" Type="http://schemas.openxmlformats.org/officeDocument/2006/relationships/image" Target="../media/image3.png"/><Relationship Id="rId4" Type="http://schemas.openxmlformats.org/officeDocument/2006/relationships/video" Target="../media/media2.avi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5.avi"/><Relationship Id="rId7" Type="http://schemas.openxmlformats.org/officeDocument/2006/relationships/slideLayout" Target="../slideLayouts/slideLayout7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video" Target="../media/media6.avi"/><Relationship Id="rId5" Type="http://schemas.microsoft.com/office/2007/relationships/media" Target="../media/media6.avi"/><Relationship Id="rId10" Type="http://schemas.openxmlformats.org/officeDocument/2006/relationships/image" Target="../media/image6.png"/><Relationship Id="rId4" Type="http://schemas.openxmlformats.org/officeDocument/2006/relationships/video" Target="../media/media5.avi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D91C4A-B7CA-FDA4-721F-31596999B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3380"/>
            <a:ext cx="9144000" cy="1398941"/>
          </a:xfrm>
        </p:spPr>
        <p:txBody>
          <a:bodyPr>
            <a:normAutofit fontScale="90000"/>
          </a:bodyPr>
          <a:lstStyle/>
          <a:p>
            <a:r>
              <a:rPr lang="en-US" altLang="ko-KR" sz="4800" dirty="0"/>
              <a:t>Supplementary</a:t>
            </a:r>
            <a:br>
              <a:rPr lang="en-US" altLang="ko-KR" sz="4800" dirty="0"/>
            </a:br>
            <a:r>
              <a:rPr lang="en-US" altLang="ko-KR" sz="4800" dirty="0"/>
              <a:t>MRI video clips</a:t>
            </a:r>
            <a:endParaRPr lang="ko-KR" altLang="en-US" sz="4800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BA860B1-5D0B-BC4E-8194-ACAE989A3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05149"/>
            <a:ext cx="9144000" cy="665162"/>
          </a:xfrm>
        </p:spPr>
        <p:txBody>
          <a:bodyPr/>
          <a:lstStyle/>
          <a:p>
            <a:r>
              <a:rPr lang="en-US" altLang="ko-KR" sz="18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Arial" panose="020B0604020202020204" pitchFamily="34" charset="0"/>
              </a:rPr>
              <a:t>Modified mRNA-mediated CCN5 gene transfer ameliorates cardiac dysfunction and fibrosis without adverse structural remodeling </a:t>
            </a:r>
            <a:endParaRPr lang="ko-KR" altLang="ko-KR" sz="18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4136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I + Control Mouse 2">
            <a:hlinkClick r:id="" action="ppaction://media"/>
            <a:extLst>
              <a:ext uri="{FF2B5EF4-FFF2-40B4-BE49-F238E27FC236}">
                <a16:creationId xmlns:a16="http://schemas.microsoft.com/office/drawing/2014/main" id="{B44C31F1-696D-BEB2-B4DD-BD98BE9E18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36995" y="1687164"/>
            <a:ext cx="3773840" cy="3773838"/>
          </a:xfrm>
          <a:prstGeom prst="rect">
            <a:avLst/>
          </a:prstGeom>
        </p:spPr>
      </p:pic>
      <p:pic>
        <p:nvPicPr>
          <p:cNvPr id="7" name="MI + Control Mouse 3">
            <a:hlinkClick r:id="" action="ppaction://media"/>
            <a:extLst>
              <a:ext uri="{FF2B5EF4-FFF2-40B4-BE49-F238E27FC236}">
                <a16:creationId xmlns:a16="http://schemas.microsoft.com/office/drawing/2014/main" id="{ACE6ABE5-417D-7C96-57BF-97A0E9E74E0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75449" y="1687164"/>
            <a:ext cx="3773840" cy="37738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A50E56-0155-5856-15BC-57A9B9DFB6B9}"/>
              </a:ext>
            </a:extLst>
          </p:cNvPr>
          <p:cNvSpPr txBox="1"/>
          <p:nvPr/>
        </p:nvSpPr>
        <p:spPr>
          <a:xfrm>
            <a:off x="4799035" y="848265"/>
            <a:ext cx="2593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MI</a:t>
            </a:r>
            <a:r>
              <a:rPr lang="ko-KR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+ modRNA</a:t>
            </a:r>
            <a:r>
              <a:rPr lang="ko-KR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AB9E3B-6BB2-C600-FF1C-19FB533CD5B9}"/>
              </a:ext>
            </a:extLst>
          </p:cNvPr>
          <p:cNvSpPr txBox="1"/>
          <p:nvPr/>
        </p:nvSpPr>
        <p:spPr>
          <a:xfrm>
            <a:off x="1636273" y="5554133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Mouse 1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915CAC-523B-E068-CA71-1918D3BE08C8}"/>
              </a:ext>
            </a:extLst>
          </p:cNvPr>
          <p:cNvSpPr txBox="1"/>
          <p:nvPr/>
        </p:nvSpPr>
        <p:spPr>
          <a:xfrm>
            <a:off x="5546810" y="5554133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Mouse 2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8283C9-06B5-F4BD-B965-3DF2996893D3}"/>
              </a:ext>
            </a:extLst>
          </p:cNvPr>
          <p:cNvSpPr txBox="1"/>
          <p:nvPr/>
        </p:nvSpPr>
        <p:spPr>
          <a:xfrm>
            <a:off x="9513180" y="5554133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Mouse 3</a:t>
            </a:r>
            <a:endParaRPr lang="ko-KR" altLang="en-US" dirty="0"/>
          </a:p>
        </p:txBody>
      </p:sp>
      <p:pic>
        <p:nvPicPr>
          <p:cNvPr id="14" name="MI + Control Mouse 1">
            <a:hlinkClick r:id="" action="ppaction://media"/>
            <a:extLst>
              <a:ext uri="{FF2B5EF4-FFF2-40B4-BE49-F238E27FC236}">
                <a16:creationId xmlns:a16="http://schemas.microsoft.com/office/drawing/2014/main" id="{40766229-1288-C4C2-6BE3-EE7432CF237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98543" y="1687164"/>
            <a:ext cx="3773838" cy="377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7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I + CCN5 Mouse 1">
            <a:hlinkClick r:id="" action="ppaction://media"/>
            <a:extLst>
              <a:ext uri="{FF2B5EF4-FFF2-40B4-BE49-F238E27FC236}">
                <a16:creationId xmlns:a16="http://schemas.microsoft.com/office/drawing/2014/main" id="{61AD4198-159D-64E4-CB6B-588CBCE114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8865" y="1814511"/>
            <a:ext cx="3638021" cy="3638021"/>
          </a:xfrm>
          <a:prstGeom prst="rect">
            <a:avLst/>
          </a:prstGeom>
        </p:spPr>
      </p:pic>
      <p:pic>
        <p:nvPicPr>
          <p:cNvPr id="3" name="MI + CCN5 Mouse 2">
            <a:hlinkClick r:id="" action="ppaction://media"/>
            <a:extLst>
              <a:ext uri="{FF2B5EF4-FFF2-40B4-BE49-F238E27FC236}">
                <a16:creationId xmlns:a16="http://schemas.microsoft.com/office/drawing/2014/main" id="{19BA36A7-437B-F524-7BD6-DD3EEF3E9CB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76989" y="1814510"/>
            <a:ext cx="3638021" cy="3638021"/>
          </a:xfrm>
          <a:prstGeom prst="rect">
            <a:avLst/>
          </a:prstGeom>
        </p:spPr>
      </p:pic>
      <p:pic>
        <p:nvPicPr>
          <p:cNvPr id="4" name="MI + CCN5 Mouse3">
            <a:hlinkClick r:id="" action="ppaction://media"/>
            <a:extLst>
              <a:ext uri="{FF2B5EF4-FFF2-40B4-BE49-F238E27FC236}">
                <a16:creationId xmlns:a16="http://schemas.microsoft.com/office/drawing/2014/main" id="{55840ADB-E242-2B66-D0C3-1BD465216D0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208968" y="1814512"/>
            <a:ext cx="3638021" cy="36380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A3CE9E-8E28-A973-99B1-FED384779353}"/>
              </a:ext>
            </a:extLst>
          </p:cNvPr>
          <p:cNvSpPr txBox="1"/>
          <p:nvPr/>
        </p:nvSpPr>
        <p:spPr>
          <a:xfrm>
            <a:off x="4880705" y="1028821"/>
            <a:ext cx="243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MI</a:t>
            </a:r>
            <a:r>
              <a:rPr lang="ko-KR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+ modRNA</a:t>
            </a:r>
            <a:r>
              <a:rPr lang="ko-KR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CCN5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141211-CA46-C15F-8419-16765168A6D3}"/>
              </a:ext>
            </a:extLst>
          </p:cNvPr>
          <p:cNvSpPr txBox="1"/>
          <p:nvPr/>
        </p:nvSpPr>
        <p:spPr>
          <a:xfrm>
            <a:off x="1661759" y="5554133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Mouse 1</a:t>
            </a:r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AB4D52-39E1-6779-539A-D1AB2C1708EA}"/>
              </a:ext>
            </a:extLst>
          </p:cNvPr>
          <p:cNvSpPr txBox="1"/>
          <p:nvPr/>
        </p:nvSpPr>
        <p:spPr>
          <a:xfrm>
            <a:off x="5546810" y="5554133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Mouse 2</a:t>
            </a:r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DB50E2-7AAA-AA92-6431-CC7B587A0FE2}"/>
              </a:ext>
            </a:extLst>
          </p:cNvPr>
          <p:cNvSpPr txBox="1"/>
          <p:nvPr/>
        </p:nvSpPr>
        <p:spPr>
          <a:xfrm>
            <a:off x="9580914" y="5554133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Mouse 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839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39</Words>
  <Application>Microsoft Office PowerPoint</Application>
  <PresentationFormat>와이드스크린</PresentationFormat>
  <Paragraphs>10</Paragraphs>
  <Slides>3</Slides>
  <Notes>0</Notes>
  <HiddenSlides>0</HiddenSlides>
  <MMClips>6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맑은 고딕</vt:lpstr>
      <vt:lpstr>Arial</vt:lpstr>
      <vt:lpstr>Times New Roman</vt:lpstr>
      <vt:lpstr>Office 테마</vt:lpstr>
      <vt:lpstr>Supplementary MRI video clips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Dongtak Jeong</dc:creator>
  <cp:lastModifiedBy>Dongtak Jeong</cp:lastModifiedBy>
  <cp:revision>7</cp:revision>
  <dcterms:created xsi:type="dcterms:W3CDTF">2023-06-08T10:02:23Z</dcterms:created>
  <dcterms:modified xsi:type="dcterms:W3CDTF">2023-06-15T04:54:44Z</dcterms:modified>
</cp:coreProperties>
</file>